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embeddedFontLst>
    <p:embeddedFont>
      <p:font typeface="Average" panose="020B0604020202020204" charset="0"/>
      <p:regular r:id="rId17"/>
    </p:embeddedFont>
    <p:embeddedFont>
      <p:font typeface="Cavolini" panose="020B0502040204020203" pitchFamily="66" charset="0"/>
      <p:regular r:id="rId18"/>
      <p:bold r:id="rId19"/>
      <p:italic r:id="rId20"/>
      <p:boldItalic r:id="rId21"/>
    </p:embeddedFont>
    <p:embeddedFont>
      <p:font typeface="Oswald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8f8cb3b58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8f8cb3b58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8f8cb3b5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8f8cb3b58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8f8cb3b58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8f8cb3b58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8f8cb3b5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8f8cb3b5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8f8cb3b58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8f8cb3b58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8f8cb3b58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8f8cb3b58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8f8cb3b5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8f8cb3b5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f8cb3b5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f8cb3b58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8f8cb3b58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8f8cb3b58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8f8cb3b58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8f8cb3b58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8f8cb3b58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8f8cb3b58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8f8cb3b58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8f8cb3b58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Temple of the Lost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urier New"/>
                <a:ea typeface="Courier New"/>
                <a:cs typeface="Courier New"/>
                <a:sym typeface="Courier New"/>
              </a:rPr>
              <a:t>Team: Golden Ducks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Axure Prototype Presentation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Due: Wednesday, Nov 20, 2019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Group Members: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Hussy Hussein, Jordan Odu, Frankie Reitzel, Jordan Odu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2E4A-3967-41CA-B8E8-270F38C59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5FB19-BC64-467A-914E-AA7E89864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Bad Route randomization of item locations and logic of black boxes</a:t>
            </a:r>
          </a:p>
          <a:p>
            <a:r>
              <a:rPr lang="en-US" dirty="0"/>
              <a:t>Good Route mimics the Bad Route Interactions except the boss item/fight.</a:t>
            </a:r>
          </a:p>
          <a:p>
            <a:pPr marL="114300" indent="0">
              <a:buNone/>
            </a:pPr>
            <a:endParaRPr lang="en-CA" dirty="0"/>
          </a:p>
        </p:txBody>
      </p:sp>
      <p:pic>
        <p:nvPicPr>
          <p:cNvPr id="1026" name="Picture 2" descr="Image result for Game Dynamics">
            <a:extLst>
              <a:ext uri="{FF2B5EF4-FFF2-40B4-BE49-F238E27FC236}">
                <a16:creationId xmlns:a16="http://schemas.microsoft.com/office/drawing/2014/main" id="{D0A63081-8BBA-4A64-A793-6BE02E5F2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30" y="1914082"/>
            <a:ext cx="3631986" cy="303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304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Guides</a:t>
            </a: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46225" y="1152475"/>
            <a:ext cx="3999900" cy="16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Light was used for items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Made to contrast the dark background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Monochromatic allowed for more shade choices</a:t>
            </a:r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Meant to give an eerie temple feeling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Much darker to contrast items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Gives the illusion of being in a dark room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l="27907" t="58892" r="27872" b="11730"/>
          <a:stretch/>
        </p:blipFill>
        <p:spPr>
          <a:xfrm>
            <a:off x="255050" y="3020525"/>
            <a:ext cx="4091074" cy="167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 l="27901" t="30203" r="28200" b="41626"/>
          <a:stretch/>
        </p:blipFill>
        <p:spPr>
          <a:xfrm>
            <a:off x="4832400" y="3039288"/>
            <a:ext cx="4142424" cy="163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Guide</a:t>
            </a:r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36800" cy="16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Chosen to depict and old environment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Give an ancient feel to much of the game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but still old looking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Some fonts were not available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 rotWithShape="1">
          <a:blip r:embed="rId3">
            <a:alphaModFix/>
          </a:blip>
          <a:srcRect l="27673" t="72541" r="28106" b="12281"/>
          <a:stretch/>
        </p:blipFill>
        <p:spPr>
          <a:xfrm>
            <a:off x="311700" y="3978424"/>
            <a:ext cx="5051424" cy="9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l="27982" t="19033" r="27796" b="64000"/>
          <a:stretch/>
        </p:blipFill>
        <p:spPr>
          <a:xfrm>
            <a:off x="4226225" y="2804748"/>
            <a:ext cx="4606080" cy="9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food, sitting, table, blue&#10;&#10;Description automatically generated">
            <a:extLst>
              <a:ext uri="{FF2B5EF4-FFF2-40B4-BE49-F238E27FC236}">
                <a16:creationId xmlns:a16="http://schemas.microsoft.com/office/drawing/2014/main" id="{81D893D1-DD8B-4744-8939-646FDE401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565" y="974397"/>
            <a:ext cx="1500374" cy="2100524"/>
          </a:xfrm>
          <a:prstGeom prst="rect">
            <a:avLst/>
          </a:prstGeom>
        </p:spPr>
      </p:pic>
      <p:pic>
        <p:nvPicPr>
          <p:cNvPr id="5" name="Picture 4" descr="A picture containing sitting, box, television, screen&#10;&#10;Description automatically generated">
            <a:extLst>
              <a:ext uri="{FF2B5EF4-FFF2-40B4-BE49-F238E27FC236}">
                <a16:creationId xmlns:a16="http://schemas.microsoft.com/office/drawing/2014/main" id="{889E550A-DF95-425E-A536-20A3838C9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6579" y="-255541"/>
            <a:ext cx="1500374" cy="2100524"/>
          </a:xfrm>
          <a:prstGeom prst="rect">
            <a:avLst/>
          </a:prstGeom>
        </p:spPr>
      </p:pic>
      <p:pic>
        <p:nvPicPr>
          <p:cNvPr id="7" name="Picture 6" descr="A picture containing box&#10;&#10;Description automatically generated">
            <a:extLst>
              <a:ext uri="{FF2B5EF4-FFF2-40B4-BE49-F238E27FC236}">
                <a16:creationId xmlns:a16="http://schemas.microsoft.com/office/drawing/2014/main" id="{1CBD8E37-D37F-48B1-AE5F-38AC86C77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702" y="-255541"/>
            <a:ext cx="1500374" cy="2100524"/>
          </a:xfrm>
          <a:prstGeom prst="rect">
            <a:avLst/>
          </a:prstGeom>
        </p:spPr>
      </p:pic>
      <p:pic>
        <p:nvPicPr>
          <p:cNvPr id="9" name="Picture 8" descr="A picture containing food, hydrant&#10;&#10;Description automatically generated">
            <a:extLst>
              <a:ext uri="{FF2B5EF4-FFF2-40B4-BE49-F238E27FC236}">
                <a16:creationId xmlns:a16="http://schemas.microsoft.com/office/drawing/2014/main" id="{41B4E85A-9FB9-485B-B44C-2D7110982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1876" y="1069498"/>
            <a:ext cx="1500374" cy="2100524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C48E8CD8-8E08-4B1B-84AB-93BD9E7F59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4939" y="837791"/>
            <a:ext cx="1500374" cy="2100524"/>
          </a:xfrm>
          <a:prstGeom prst="rect">
            <a:avLst/>
          </a:prstGeom>
        </p:spPr>
      </p:pic>
      <p:pic>
        <p:nvPicPr>
          <p:cNvPr id="13" name="Picture 12" descr="A picture containing room&#10;&#10;Description automatically generated">
            <a:extLst>
              <a:ext uri="{FF2B5EF4-FFF2-40B4-BE49-F238E27FC236}">
                <a16:creationId xmlns:a16="http://schemas.microsoft.com/office/drawing/2014/main" id="{819DB456-22DF-4736-B062-1753D83247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8878" y="-299541"/>
            <a:ext cx="1500374" cy="2100524"/>
          </a:xfrm>
          <a:prstGeom prst="rect">
            <a:avLst/>
          </a:prstGeom>
        </p:spPr>
      </p:pic>
      <p:pic>
        <p:nvPicPr>
          <p:cNvPr id="15" name="Picture 14" descr="A picture containing object, clock, dark&#10;&#10;Description automatically generated">
            <a:extLst>
              <a:ext uri="{FF2B5EF4-FFF2-40B4-BE49-F238E27FC236}">
                <a16:creationId xmlns:a16="http://schemas.microsoft.com/office/drawing/2014/main" id="{772644F4-4A6E-4A33-97AF-48B0175780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0001" y="-318887"/>
            <a:ext cx="1500374" cy="2100524"/>
          </a:xfrm>
          <a:prstGeom prst="rect">
            <a:avLst/>
          </a:prstGeom>
        </p:spPr>
      </p:pic>
      <p:pic>
        <p:nvPicPr>
          <p:cNvPr id="17" name="Picture 16" descr="A close up of an animal&#10;&#10;Description automatically generated">
            <a:extLst>
              <a:ext uri="{FF2B5EF4-FFF2-40B4-BE49-F238E27FC236}">
                <a16:creationId xmlns:a16="http://schemas.microsoft.com/office/drawing/2014/main" id="{6CE1DBE2-35EE-400E-889F-E9335AE1CF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3626" y="-304590"/>
            <a:ext cx="1500374" cy="21005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Failures/Challenges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self-made graphics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effects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interaction options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Introduction</a:t>
            </a:r>
            <a:endParaRPr sz="440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268550" y="1618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Not seeing what is to come</a:t>
            </a:r>
            <a:endParaRPr sz="23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Setting is in the dark</a:t>
            </a:r>
            <a:endParaRPr sz="19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Learning to use what you have wisely</a:t>
            </a:r>
            <a:endParaRPr sz="23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Limited amount of light</a:t>
            </a:r>
            <a:endParaRPr sz="19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Everything is not as it seems</a:t>
            </a:r>
            <a:endParaRPr sz="23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Cupcakes are bad, ducks are good</a:t>
            </a:r>
            <a:endParaRPr sz="19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300"/>
              <a:buChar char="●"/>
            </a:pPr>
            <a:r>
              <a:rPr lang="en" sz="2300">
                <a:solidFill>
                  <a:srgbClr val="FFFF00"/>
                </a:solidFill>
              </a:rPr>
              <a:t>All phenomenons have to do with exploring the unexpected</a:t>
            </a:r>
            <a:endParaRPr sz="23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Playthrough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Mechanics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Rules of the game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Players must make a choice on which door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Ducks give light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Cupcakes take it away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run out of light and this will cause you to lose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Duck and light replenish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Every duck gives you more light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There are limited ducks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 with ducks you must watch how much light you use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Dark panels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 for the feeling of unknown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not follow a pattern adding a challenge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211" y="647275"/>
            <a:ext cx="367392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Skills learned throughout the game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Conserving light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Strategically picking areas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Good looking objects aren’t always good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wrong move can end the game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the player walks away from the game with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Using resources wisely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Becoming more aware of surroundings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550" y="743100"/>
            <a:ext cx="2548025" cy="38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Aesthetics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112900" cy="3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Evokes a sense of perseverance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narrative allows for a reason to continue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reward of finding a duck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Confusion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panels are random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items are meant to trick the player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Responsability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Watching the resources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Keeping in mind the reason for the mission</a:t>
            </a: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628" y="-431500"/>
            <a:ext cx="2804775" cy="39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181" y="2806799"/>
            <a:ext cx="3034076" cy="21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14919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Narratives</a:t>
            </a:r>
            <a:endParaRPr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244464" y="721890"/>
            <a:ext cx="5867224" cy="41324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Embedded Narrative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The player is an archeologist looking for a discovery that will make their career </a:t>
            </a:r>
          </a:p>
          <a:p>
            <a:pPr lvl="1">
              <a:spcBef>
                <a:spcPts val="0"/>
              </a:spcBef>
            </a:pPr>
            <a:r>
              <a:rPr lang="en-US" dirty="0"/>
              <a:t>To win the game, the player must find their way through the dark temple and beat the evil spirit </a:t>
            </a:r>
            <a:r>
              <a:rPr lang="en-US" dirty="0" err="1"/>
              <a:t>Dwune</a:t>
            </a:r>
            <a:endParaRPr lang="en-US" dirty="0"/>
          </a:p>
          <a:p>
            <a:pPr lvl="0"/>
            <a:r>
              <a:rPr lang="en-US" dirty="0"/>
              <a:t>Emergent Narrative</a:t>
            </a:r>
          </a:p>
          <a:p>
            <a:pPr lvl="1">
              <a:spcBef>
                <a:spcPts val="0"/>
              </a:spcBef>
            </a:pPr>
            <a:r>
              <a:rPr lang="en-US" dirty="0"/>
              <a:t>Depending on how wisely and carefully the player play’s the game and the items the player chooses or does not choose, effects how far they will get in the game</a:t>
            </a:r>
          </a:p>
          <a:p>
            <a:pPr lvl="1">
              <a:spcBef>
                <a:spcPts val="0"/>
              </a:spcBef>
            </a:pPr>
            <a:r>
              <a:rPr lang="en-US" dirty="0"/>
              <a:t>How fast the player goes through a room may be their undoing</a:t>
            </a:r>
          </a:p>
          <a:p>
            <a:pPr lvl="0"/>
            <a:r>
              <a:rPr lang="en-US" dirty="0"/>
              <a:t>Interpretive Narrative</a:t>
            </a:r>
          </a:p>
          <a:p>
            <a:pPr lvl="1">
              <a:spcBef>
                <a:spcPts val="0"/>
              </a:spcBef>
            </a:pPr>
            <a:r>
              <a:rPr lang="en-US" dirty="0"/>
              <a:t>How closely a player pays attention to the story before the game depends on how scary they perceive the game as they play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The music can let the player know how well their progress is going</a:t>
            </a:r>
          </a:p>
          <a:p>
            <a:pPr marL="285750" indent="-285750"/>
            <a:endParaRPr lang="en-US" dirty="0"/>
          </a:p>
        </p:txBody>
      </p:sp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B886EDEA-9709-48C0-8746-B64CCBCE9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595" y="0"/>
            <a:ext cx="4432246" cy="6190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940EF9-22C9-4A33-9401-0A0AF8F1D5D1}"/>
              </a:ext>
            </a:extLst>
          </p:cNvPr>
          <p:cNvSpPr txBox="1"/>
          <p:nvPr/>
        </p:nvSpPr>
        <p:spPr>
          <a:xfrm>
            <a:off x="6812367" y="1539689"/>
            <a:ext cx="124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DWUNE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09093-C3B0-4611-831A-7936A8192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2475"/>
            <a:ext cx="5948425" cy="31395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Flow</a:t>
            </a: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Good Route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The good route is the longest route (four temple rooms plus the boss fight)</a:t>
            </a:r>
          </a:p>
          <a:p>
            <a:pPr lvl="1">
              <a:spcBef>
                <a:spcPts val="0"/>
              </a:spcBef>
            </a:pPr>
            <a:r>
              <a:rPr lang="en-US" dirty="0"/>
              <a:t>It was designed this way to give players a nice feel for the game, as well as to leave room for a trap in the middle that will lead to the bad route</a:t>
            </a:r>
          </a:p>
          <a:p>
            <a:pPr lvl="0"/>
            <a:r>
              <a:rPr lang="en-US" dirty="0"/>
              <a:t>Bad Route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The bad route is the second longest route (three temple rooms)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It was designed this way because we found that anymore routes would be too many. Three rooms would be enough for the player to loose all their light and receive a game over</a:t>
            </a:r>
          </a:p>
          <a:p>
            <a:pPr lvl="0"/>
            <a:r>
              <a:rPr lang="en-US" dirty="0"/>
              <a:t>Loop Route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The loop route is only one room</a:t>
            </a:r>
          </a:p>
          <a:p>
            <a:pPr lvl="1">
              <a:spcBef>
                <a:spcPts val="0"/>
              </a:spcBef>
            </a:pPr>
            <a:r>
              <a:rPr lang="en-US" dirty="0"/>
              <a:t>It is more for humor than anything else</a:t>
            </a:r>
          </a:p>
          <a:p>
            <a:pPr lvl="1">
              <a:spcBef>
                <a:spcPts val="0"/>
              </a:spcBef>
            </a:pPr>
            <a:r>
              <a:rPr lang="en-US" dirty="0"/>
              <a:t>An extra room to confuse the players and get a laugh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607</Words>
  <Application>Microsoft Office PowerPoint</Application>
  <PresentationFormat>On-screen Show (16:9)</PresentationFormat>
  <Paragraphs>96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Average</vt:lpstr>
      <vt:lpstr>Oswald</vt:lpstr>
      <vt:lpstr>Arial</vt:lpstr>
      <vt:lpstr>Courier New</vt:lpstr>
      <vt:lpstr>Cavolini</vt:lpstr>
      <vt:lpstr>Slate</vt:lpstr>
      <vt:lpstr>Temple of the Lost Team: Golden Ducks</vt:lpstr>
      <vt:lpstr>Introduction</vt:lpstr>
      <vt:lpstr>Playthrough</vt:lpstr>
      <vt:lpstr>Mechanics</vt:lpstr>
      <vt:lpstr>Dynamics</vt:lpstr>
      <vt:lpstr>Aesthetics</vt:lpstr>
      <vt:lpstr>Narratives</vt:lpstr>
      <vt:lpstr>Data Model</vt:lpstr>
      <vt:lpstr>Task Flow</vt:lpstr>
      <vt:lpstr>Interactions</vt:lpstr>
      <vt:lpstr>Style Guides</vt:lpstr>
      <vt:lpstr>Style Guide</vt:lpstr>
      <vt:lpstr>Failures/Challenges </vt:lpstr>
      <vt:lpstr>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Temple of the Lost Team: Golden Ducks</dc:title>
  <dc:creator>Ria</dc:creator>
  <cp:lastModifiedBy>Kandace Reitzel</cp:lastModifiedBy>
  <cp:revision>8</cp:revision>
  <dcterms:modified xsi:type="dcterms:W3CDTF">2019-11-20T03:59:53Z</dcterms:modified>
</cp:coreProperties>
</file>